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57" r:id="rId7"/>
    <p:sldId id="261" r:id="rId8"/>
    <p:sldId id="264" r:id="rId9"/>
    <p:sldId id="262" r:id="rId10"/>
    <p:sldId id="263" r:id="rId11"/>
    <p:sldId id="265" r:id="rId12"/>
    <p:sldId id="25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C5545-93A3-4A5D-967E-46039557FD63}" v="1" dt="2020-06-25T01:32:12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1" d="100"/>
          <a:sy n="51" d="100"/>
        </p:scale>
        <p:origin x="1256" y="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Addicott" userId="S::maddicott@bne.catholic.edu.au::17583908-b8e4-481c-af9c-6eedc5871f57" providerId="AD" clId="Web-{457C5545-93A3-4A5D-967E-46039557FD63}"/>
    <pc:docChg chg="modSld">
      <pc:chgData name="Michael Addicott" userId="S::maddicott@bne.catholic.edu.au::17583908-b8e4-481c-af9c-6eedc5871f57" providerId="AD" clId="Web-{457C5545-93A3-4A5D-967E-46039557FD63}" dt="2020-06-25T01:32:12.332" v="0" actId="1076"/>
      <pc:docMkLst>
        <pc:docMk/>
      </pc:docMkLst>
      <pc:sldChg chg="modSp">
        <pc:chgData name="Michael Addicott" userId="S::maddicott@bne.catholic.edu.au::17583908-b8e4-481c-af9c-6eedc5871f57" providerId="AD" clId="Web-{457C5545-93A3-4A5D-967E-46039557FD63}" dt="2020-06-25T01:32:12.332" v="0" actId="1076"/>
        <pc:sldMkLst>
          <pc:docMk/>
          <pc:sldMk cId="896735036" sldId="261"/>
        </pc:sldMkLst>
        <pc:picChg chg="mod">
          <ac:chgData name="Michael Addicott" userId="S::maddicott@bne.catholic.edu.au::17583908-b8e4-481c-af9c-6eedc5871f57" providerId="AD" clId="Web-{457C5545-93A3-4A5D-967E-46039557FD63}" dt="2020-06-25T01:32:12.332" v="0" actId="1076"/>
          <ac:picMkLst>
            <pc:docMk/>
            <pc:sldMk cId="896735036" sldId="261"/>
            <ac:picMk id="5122" creationId="{36B20791-F5A8-43DB-8BBC-AC48BED0EA4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17F0-E2E4-4A0E-81CB-24C3A40A1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A3EF31-0867-4189-82F6-3C64BDECC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FCC86-D306-4694-B7E3-0F3B04B7A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A22-7545-489C-9CF9-8332143E7040}" type="datetimeFigureOut">
              <a:rPr lang="en-AU" smtClean="0"/>
              <a:t>24/06/2020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21A2A-7A81-425E-9E1B-4FF59425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F9022-6AE9-430E-9C8E-28446061C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3978-F2D5-4B9E-8684-A3DF7DFE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650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EC707-EFB5-4F3D-A940-2438C5A7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AE7E8-78E1-462B-B9D6-F6A1A7FEB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E6653-4A24-4D9D-AAE1-B70B3C91D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A22-7545-489C-9CF9-8332143E7040}" type="datetimeFigureOut">
              <a:rPr lang="en-AU" smtClean="0"/>
              <a:t>24/06/2020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E84E4-4C0C-40AA-95FF-AA9653BD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6EB23-B7F1-4E86-8F84-122721478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3978-F2D5-4B9E-8684-A3DF7DFE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20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F7EC0-95E3-4F59-B1F7-4A0170586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2FFAC-7196-44E1-A05A-5EE52F3F1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53A89-D50F-427D-B5C2-EFFB3A90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A22-7545-489C-9CF9-8332143E7040}" type="datetimeFigureOut">
              <a:rPr lang="en-AU" smtClean="0"/>
              <a:t>24/06/2020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3A3F9-92A7-466C-B75E-7400008B7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FFA11-7969-4A4B-9B73-C2E38C321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3978-F2D5-4B9E-8684-A3DF7DFE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445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4E157-1750-42DF-8C54-FE762C80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89E48-540A-41D2-92C3-B03C2295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B25A8-AC5A-4027-A2AE-337E1551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A22-7545-489C-9CF9-8332143E7040}" type="datetimeFigureOut">
              <a:rPr lang="en-AU" smtClean="0"/>
              <a:t>24/06/2020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B285-AE9D-4402-B11D-CF7CFD61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3521A-451C-4D57-9E64-850DA199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3978-F2D5-4B9E-8684-A3DF7DFE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424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E5283-7803-4DCF-A5C1-CFB68D4A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58464-8F32-4D52-A0B2-D1A63666E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46FED-CA73-4A10-AC58-C942583B9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A22-7545-489C-9CF9-8332143E7040}" type="datetimeFigureOut">
              <a:rPr lang="en-AU" smtClean="0"/>
              <a:t>24/06/2020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5FC2C-729D-4888-9FA8-5985BB55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27E9A-F21A-48FC-8288-734AA64F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3978-F2D5-4B9E-8684-A3DF7DFE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121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324E7-E906-4E98-A197-2014840D2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5D5E3-2178-4D71-9390-D970D7682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068AF-B018-4B08-9173-6E09E60AE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F82FB-0C88-4C5D-ABBB-CBADE037C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A22-7545-489C-9CF9-8332143E7040}" type="datetimeFigureOut">
              <a:rPr lang="en-AU" smtClean="0"/>
              <a:t>24/06/2020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A1456-E344-468A-9275-0F615252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954B8-D124-4874-BA45-4936EC99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3978-F2D5-4B9E-8684-A3DF7DFE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947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05D-18E3-47F7-BBA6-02090355E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848E6-170A-40E9-BD21-36C18C684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35953-C0A8-4068-8C61-380EBF488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5F3974-AFCF-4006-8EF5-6CF366049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CCDD57-EA17-4D04-9EA6-667BCC9BC0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F9E9B3-6693-4A8D-8093-F3A144536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A22-7545-489C-9CF9-8332143E7040}" type="datetimeFigureOut">
              <a:rPr lang="en-AU" smtClean="0"/>
              <a:t>24/06/2020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04750B-5A98-4EDD-9D04-863B7D3D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DE857-C2D4-45E6-9701-68358B60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3978-F2D5-4B9E-8684-A3DF7DFE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783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CEE1-004F-433D-8495-ECFA0F81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ADA7FE-CC56-4347-949E-E3B3F8B14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A22-7545-489C-9CF9-8332143E7040}" type="datetimeFigureOut">
              <a:rPr lang="en-AU" smtClean="0"/>
              <a:t>24/06/2020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6273C-7087-4503-9B30-63F364D4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41325-2F5F-44C1-ABC7-A8A0AA970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3978-F2D5-4B9E-8684-A3DF7DFE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463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6FE027-8BA7-4F25-B05E-0DAE47901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A22-7545-489C-9CF9-8332143E7040}" type="datetimeFigureOut">
              <a:rPr lang="en-AU" smtClean="0"/>
              <a:t>24/06/2020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9B4CC8-59EE-403F-9298-A90D94D0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7D34C-09F3-4B21-9CAF-2572BF15C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3978-F2D5-4B9E-8684-A3DF7DFE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578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36AD4-2EC1-4C22-BDA9-90B26C347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839F4-9D9B-4122-B20B-389B5BBB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4B5C78-B623-4A7B-B1C5-D71073658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27DD2-9F6D-4A18-95DD-2B46C0F01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A22-7545-489C-9CF9-8332143E7040}" type="datetimeFigureOut">
              <a:rPr lang="en-AU" smtClean="0"/>
              <a:t>24/06/2020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A410D-0478-4E26-89EC-58601A3A8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293AF-ADBA-43B1-956F-409731FF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3978-F2D5-4B9E-8684-A3DF7DFE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491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CB60D-BDC4-42D3-8565-5AB1AD8C7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469A39-1166-44DA-AB67-831293D08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68E39-7262-4D6D-9671-7BE048074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6B91A-D9ED-4570-8EAB-6252D5FF5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7A22-7545-489C-9CF9-8332143E7040}" type="datetimeFigureOut">
              <a:rPr lang="en-AU" smtClean="0"/>
              <a:t>24/06/2020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E057C-566C-4F9E-A8B0-1EE0B9C95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472CB-0E7F-4D1D-BE2D-F3BF6129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3978-F2D5-4B9E-8684-A3DF7DFE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831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5BDF5D-1D9E-41EA-B68D-E7E6C64F9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96B19-E213-48F6-BBB3-155383AE6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2F3B2-CDD7-44ED-96CF-A981716694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F7A22-7545-489C-9CF9-8332143E7040}" type="datetimeFigureOut">
              <a:rPr lang="en-AU" smtClean="0"/>
              <a:t>24/06/2020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472D2-E75E-4961-B119-672439CF5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A163A-19AD-4634-99E7-FE8A793A6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3978-F2D5-4B9E-8684-A3DF7DFE12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89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954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Scalability?🤔 - FAUN - Medium">
            <a:extLst>
              <a:ext uri="{FF2B5EF4-FFF2-40B4-BE49-F238E27FC236}">
                <a16:creationId xmlns:a16="http://schemas.microsoft.com/office/drawing/2014/main" id="{C758D33F-5904-487C-84FA-5CE90793F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6" y="643467"/>
            <a:ext cx="742808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653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2059C-617B-4F72-9E4E-DDB06902D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Algorithms with increasing complexity…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44F4D-E374-452A-A30C-35500FAF2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8320" y="1822450"/>
            <a:ext cx="3129280" cy="324739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dirty="0"/>
              <a:t>More complex:</a:t>
            </a:r>
          </a:p>
          <a:p>
            <a:r>
              <a:rPr lang="en-AU" dirty="0"/>
              <a:t>Search</a:t>
            </a:r>
          </a:p>
          <a:p>
            <a:r>
              <a:rPr lang="en-AU" dirty="0"/>
              <a:t>Sort</a:t>
            </a:r>
          </a:p>
          <a:p>
            <a:r>
              <a:rPr lang="en-AU" dirty="0"/>
              <a:t>Rank</a:t>
            </a:r>
          </a:p>
          <a:p>
            <a:r>
              <a:rPr lang="en-AU" dirty="0"/>
              <a:t>Filter</a:t>
            </a:r>
          </a:p>
          <a:p>
            <a:r>
              <a:rPr lang="en-AU" dirty="0"/>
              <a:t>String manipulation</a:t>
            </a:r>
          </a:p>
          <a:p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4465F7F-4662-423B-A4B8-BE88E1112DD3}"/>
              </a:ext>
            </a:extLst>
          </p:cNvPr>
          <p:cNvSpPr txBox="1">
            <a:spLocks/>
          </p:cNvSpPr>
          <p:nvPr/>
        </p:nvSpPr>
        <p:spPr>
          <a:xfrm>
            <a:off x="1031240" y="1816100"/>
            <a:ext cx="2860040" cy="32537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b="1" dirty="0"/>
              <a:t>Simple:</a:t>
            </a:r>
          </a:p>
          <a:p>
            <a:r>
              <a:rPr lang="en-AU" dirty="0"/>
              <a:t>Page navigation</a:t>
            </a:r>
          </a:p>
          <a:p>
            <a:r>
              <a:rPr lang="en-AU" dirty="0"/>
              <a:t>Login or sign up</a:t>
            </a:r>
          </a:p>
          <a:p>
            <a:r>
              <a:rPr lang="en-AU" dirty="0"/>
              <a:t>Browse data</a:t>
            </a:r>
          </a:p>
          <a:p>
            <a:r>
              <a:rPr lang="en-AU" dirty="0"/>
              <a:t>CREATE, INSERT, DELETE, UPDATE</a:t>
            </a:r>
          </a:p>
          <a:p>
            <a:endParaRPr lang="en-AU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FB2AB4C-A8C8-41A7-B0FD-A3C3DC6F88A6}"/>
              </a:ext>
            </a:extLst>
          </p:cNvPr>
          <p:cNvSpPr txBox="1">
            <a:spLocks/>
          </p:cNvSpPr>
          <p:nvPr/>
        </p:nvSpPr>
        <p:spPr>
          <a:xfrm>
            <a:off x="556260" y="5419089"/>
            <a:ext cx="109372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Are your algorithms technical proposal specific?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F31EA38-2B5D-4A92-A2B8-1FB1141ABDB9}"/>
              </a:ext>
            </a:extLst>
          </p:cNvPr>
          <p:cNvSpPr txBox="1">
            <a:spLocks/>
          </p:cNvSpPr>
          <p:nvPr/>
        </p:nvSpPr>
        <p:spPr>
          <a:xfrm>
            <a:off x="7802880" y="1846580"/>
            <a:ext cx="3129280" cy="32537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b="1" dirty="0"/>
              <a:t>Very complex:</a:t>
            </a:r>
          </a:p>
          <a:p>
            <a:r>
              <a:rPr lang="en-AU" dirty="0"/>
              <a:t>Match-making</a:t>
            </a:r>
          </a:p>
          <a:p>
            <a:r>
              <a:rPr lang="en-AU" dirty="0"/>
              <a:t>Pattern analysis (data mining?)</a:t>
            </a:r>
          </a:p>
          <a:p>
            <a:r>
              <a:rPr lang="en-AU" dirty="0"/>
              <a:t>Machine learning (e.g. prediction)</a:t>
            </a:r>
          </a:p>
          <a:p>
            <a:r>
              <a:rPr lang="en-AU" dirty="0"/>
              <a:t>Other advanced or complex calculations, such as encryption methods, etc.</a:t>
            </a:r>
          </a:p>
        </p:txBody>
      </p:sp>
    </p:spTree>
    <p:extLst>
      <p:ext uri="{BB962C8B-B14F-4D97-AF65-F5344CB8AC3E}">
        <p14:creationId xmlns:p14="http://schemas.microsoft.com/office/powerpoint/2010/main" val="213075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271943B-259A-494A-BAF3-706D80788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7165"/>
            <a:ext cx="9143999" cy="686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70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rformance Vs Scalability">
            <a:extLst>
              <a:ext uri="{FF2B5EF4-FFF2-40B4-BE49-F238E27FC236}">
                <a16:creationId xmlns:a16="http://schemas.microsoft.com/office/drawing/2014/main" id="{8C58A8C4-4FE3-4F1E-BA55-6482C6A4F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4733" y="643466"/>
            <a:ext cx="9262533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69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36C93-1A39-4AAD-80DB-27390F2D2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0" y="3651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AU" dirty="0"/>
              <a:t>Normalisation - a process of organizing the data in database to avoid data redundancy and anomaly.</a:t>
            </a:r>
          </a:p>
        </p:txBody>
      </p:sp>
      <p:pic>
        <p:nvPicPr>
          <p:cNvPr id="5122" name="Picture 2" descr="title=Databases: Normalisation - Wikibooks, open books for an open ...">
            <a:extLst>
              <a:ext uri="{FF2B5EF4-FFF2-40B4-BE49-F238E27FC236}">
                <a16:creationId xmlns:a16="http://schemas.microsoft.com/office/drawing/2014/main" id="{36B20791-F5A8-43DB-8BBC-AC48BED0E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715" y="1711325"/>
            <a:ext cx="8782050" cy="52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73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A1FF8-01E7-4329-A574-43B2EB609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Un-normalised</a:t>
            </a:r>
            <a:r>
              <a:rPr lang="en-AU" b="1" dirty="0"/>
              <a:t> </a:t>
            </a:r>
            <a:r>
              <a:rPr lang="en-AU" dirty="0"/>
              <a:t>(raw)</a:t>
            </a:r>
          </a:p>
        </p:txBody>
      </p:sp>
      <p:pic>
        <p:nvPicPr>
          <p:cNvPr id="8194" name="Picture 2" descr="What is Normalization? 1NF, 2NF, 3NF &amp; BCNF with Examples">
            <a:extLst>
              <a:ext uri="{FF2B5EF4-FFF2-40B4-BE49-F238E27FC236}">
                <a16:creationId xmlns:a16="http://schemas.microsoft.com/office/drawing/2014/main" id="{1679883E-8B15-47A1-ACBF-2368BB165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1895475"/>
            <a:ext cx="867727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846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4B36F-DDE5-4AD0-A7B0-1A10D3084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9412"/>
            <a:ext cx="10515600" cy="1325563"/>
          </a:xfrm>
        </p:spPr>
        <p:txBody>
          <a:bodyPr/>
          <a:lstStyle/>
          <a:p>
            <a:r>
              <a:rPr lang="en-AU" b="1" u="sng" dirty="0"/>
              <a:t>First Normal Form </a:t>
            </a:r>
            <a:r>
              <a:rPr lang="en-AU" dirty="0"/>
              <a:t>– unique records and atomic cells:</a:t>
            </a:r>
          </a:p>
        </p:txBody>
      </p:sp>
      <p:pic>
        <p:nvPicPr>
          <p:cNvPr id="6146" name="Picture 2" descr="What is Normalization? 1NF, 2NF, 3NF &amp; BCNF with Examples">
            <a:extLst>
              <a:ext uri="{FF2B5EF4-FFF2-40B4-BE49-F238E27FC236}">
                <a16:creationId xmlns:a16="http://schemas.microsoft.com/office/drawing/2014/main" id="{077AB946-24C4-4DCC-BAF8-0FA6DC3AE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04975"/>
            <a:ext cx="8724900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11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2025D-1A84-4920-8B65-C7D65848D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Second Normal Form </a:t>
            </a:r>
            <a:r>
              <a:rPr lang="en-AU" dirty="0"/>
              <a:t>– added single column Primary Key:</a:t>
            </a:r>
          </a:p>
        </p:txBody>
      </p:sp>
      <p:pic>
        <p:nvPicPr>
          <p:cNvPr id="7170" name="Picture 2" descr="What is Normalization? 1NF, 2NF, 3NF &amp; BCNF with Examples">
            <a:extLst>
              <a:ext uri="{FF2B5EF4-FFF2-40B4-BE49-F238E27FC236}">
                <a16:creationId xmlns:a16="http://schemas.microsoft.com/office/drawing/2014/main" id="{E38E3D69-F5EA-4EE1-BF5B-5479A6FF9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88" y="2052344"/>
            <a:ext cx="9065695" cy="120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What is Normalization? 1NF, 2NF, 3NF &amp; BCNF with Examples">
            <a:extLst>
              <a:ext uri="{FF2B5EF4-FFF2-40B4-BE49-F238E27FC236}">
                <a16:creationId xmlns:a16="http://schemas.microsoft.com/office/drawing/2014/main" id="{4A8561B9-B4FE-4F24-985A-378343520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88" y="3429000"/>
            <a:ext cx="5737450" cy="18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41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36BDF-BE06-4210-BC3F-FD309C6A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800" b="1" u="sng" dirty="0"/>
              <a:t>Third normal form </a:t>
            </a:r>
            <a:r>
              <a:rPr lang="en-AU" sz="2800" dirty="0"/>
              <a:t>– remove transitive functional dependencies (where X -&gt; Y and Y -&gt; Z, </a:t>
            </a:r>
            <a:r>
              <a:rPr lang="en-AU" sz="2800" b="1" dirty="0">
                <a:highlight>
                  <a:srgbClr val="FFFF00"/>
                </a:highlight>
              </a:rPr>
              <a:t>X -&gt; Z</a:t>
            </a:r>
            <a:r>
              <a:rPr lang="en-AU" sz="2800" dirty="0"/>
              <a:t>). So this means membership ID can determine full name, full name can determine salutation, therefore </a:t>
            </a:r>
            <a:r>
              <a:rPr lang="en-AU" sz="2800" b="1" dirty="0"/>
              <a:t>Membership ID </a:t>
            </a:r>
            <a:r>
              <a:rPr lang="en-AU" sz="2800" dirty="0"/>
              <a:t>can determine </a:t>
            </a:r>
            <a:r>
              <a:rPr lang="en-AU" sz="2800" b="1" dirty="0"/>
              <a:t>Salutation</a:t>
            </a:r>
            <a:r>
              <a:rPr lang="en-AU" sz="2800" dirty="0"/>
              <a:t>:</a:t>
            </a:r>
          </a:p>
        </p:txBody>
      </p:sp>
      <p:pic>
        <p:nvPicPr>
          <p:cNvPr id="9218" name="Picture 2" descr="What is Normalization? 1NF, 2NF, 3NF &amp; BCNF with Examples">
            <a:extLst>
              <a:ext uri="{FF2B5EF4-FFF2-40B4-BE49-F238E27FC236}">
                <a16:creationId xmlns:a16="http://schemas.microsoft.com/office/drawing/2014/main" id="{8C2434E3-1ED0-46D3-B193-23F12D3BB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87634"/>
            <a:ext cx="7242309" cy="96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What is Normalization? 1NF, 2NF, 3NF &amp; BCNF with Examples">
            <a:extLst>
              <a:ext uri="{FF2B5EF4-FFF2-40B4-BE49-F238E27FC236}">
                <a16:creationId xmlns:a16="http://schemas.microsoft.com/office/drawing/2014/main" id="{13E3568D-9D5F-4B37-88EC-BF5C6F10B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67025"/>
            <a:ext cx="4379668" cy="140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What is Normalization? 1NF, 2NF, 3NF &amp; BCNF with Examples">
            <a:extLst>
              <a:ext uri="{FF2B5EF4-FFF2-40B4-BE49-F238E27FC236}">
                <a16:creationId xmlns:a16="http://schemas.microsoft.com/office/drawing/2014/main" id="{3600740E-900A-4B74-8CA3-C29468401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82674"/>
            <a:ext cx="3724536" cy="124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3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88B74DB6-B36B-4F61-9D74-517B611F9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0"/>
            <a:ext cx="98202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112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580EFF84F0E84E866F5B1DC0205D6F" ma:contentTypeVersion="6" ma:contentTypeDescription="Create a new document." ma:contentTypeScope="" ma:versionID="7ac1cfddacb4b2d264bdb49bcc73463f">
  <xsd:schema xmlns:xsd="http://www.w3.org/2001/XMLSchema" xmlns:xs="http://www.w3.org/2001/XMLSchema" xmlns:p="http://schemas.microsoft.com/office/2006/metadata/properties" xmlns:ns2="7a99a81d-999b-4dda-8cc9-e617c2999f1b" targetNamespace="http://schemas.microsoft.com/office/2006/metadata/properties" ma:root="true" ma:fieldsID="f22f247283035630e8836dacc65e4678" ns2:_="">
    <xsd:import namespace="7a99a81d-999b-4dda-8cc9-e617c2999f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9a81d-999b-4dda-8cc9-e617c2999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00AB3A-403E-4F2D-A234-3AE222E8C3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9E1913-6EDC-48B1-9B7F-A5614C97E6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99a81d-999b-4dda-8cc9-e617c2999f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CBCF02-5AE2-4518-A19D-7151A086C1D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156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Normalisation - a process of organizing the data in database to avoid data redundancy and anomaly.</vt:lpstr>
      <vt:lpstr>Un-normalised (raw)</vt:lpstr>
      <vt:lpstr>First Normal Form – unique records and atomic cells:</vt:lpstr>
      <vt:lpstr>Second Normal Form – added single column Primary Key:</vt:lpstr>
      <vt:lpstr>Third normal form – remove transitive functional dependencies (where X -&gt; Y and Y -&gt; Z, X -&gt; Z). So this means membership ID can determine full name, full name can determine salutation, therefore Membership ID can determine Salutation:</vt:lpstr>
      <vt:lpstr>PowerPoint Presentation</vt:lpstr>
      <vt:lpstr>Algorithms with increasing complexity…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Addicott</dc:creator>
  <cp:lastModifiedBy>Michael Addicott</cp:lastModifiedBy>
  <cp:revision>20</cp:revision>
  <dcterms:created xsi:type="dcterms:W3CDTF">2020-06-01T01:12:19Z</dcterms:created>
  <dcterms:modified xsi:type="dcterms:W3CDTF">2020-06-25T01:32:12Z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0x010100E9580EFF84F0E84E866F5B1DC0205D6F</vt:lpwstr>
  </property>
</Properties>
</file>